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1" r:id="rId16"/>
    <p:sldId id="293" r:id="rId17"/>
    <p:sldId id="294" r:id="rId18"/>
    <p:sldId id="290" r:id="rId19"/>
    <p:sldId id="280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/>
    <p:restoredTop sz="72321" autoAdjust="0"/>
  </p:normalViewPr>
  <p:slideViewPr>
    <p:cSldViewPr snapToGrid="0" snapToObjects="1">
      <p:cViewPr>
        <p:scale>
          <a:sx n="100" d="100"/>
          <a:sy n="100" d="100"/>
        </p:scale>
        <p:origin x="-139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15.01.2019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Gut</a:t>
            </a:r>
            <a:r>
              <a:rPr lang="de-DE" baseline="0" dirty="0" smtClean="0"/>
              <a:t> für Hochfrequente Signale geeignet weil diese im Zeitbereich am schwersten zu erkennen sind weil Sie sich am schnellsten ändern.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48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Logarithmische</a:t>
            </a:r>
            <a:r>
              <a:rPr lang="de-DE" baseline="0" dirty="0" smtClean="0"/>
              <a:t> Spektrums Darstellung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Hohe</a:t>
            </a:r>
            <a:r>
              <a:rPr lang="de-DE" baseline="0" dirty="0" smtClean="0"/>
              <a:t> Amplitude liefern Helle Farben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Wasserfall ermöglicht die Zeitliche Abfolge der </a:t>
            </a:r>
            <a:r>
              <a:rPr lang="de-DE" baseline="0" dirty="0" err="1" smtClean="0"/>
              <a:t>Momentanaufnahmen</a:t>
            </a:r>
            <a:r>
              <a:rPr lang="de-DE" baseline="0" dirty="0" smtClean="0"/>
              <a:t> darzustellen.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Falls </a:t>
            </a:r>
            <a:r>
              <a:rPr lang="de-DE" baseline="0" dirty="0" err="1" smtClean="0"/>
              <a:t>settings</a:t>
            </a:r>
            <a:r>
              <a:rPr lang="de-DE" baseline="0" dirty="0" smtClean="0"/>
              <a:t> geändert werden: </a:t>
            </a:r>
            <a:r>
              <a:rPr lang="de-DE" baseline="0" dirty="0" err="1" smtClean="0"/>
              <a:t>Spectrum</a:t>
            </a:r>
            <a:r>
              <a:rPr lang="de-DE" baseline="0" dirty="0" smtClean="0"/>
              <a:t> (2) </a:t>
            </a:r>
            <a:r>
              <a:rPr lang="de-DE" baseline="0" dirty="0" err="1" smtClean="0"/>
              <a:t>logarithmic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487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15.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et.github.io/quiet-j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FnzIpAAzP3w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1242"/>
            <a:ext cx="7886700" cy="1325563"/>
          </a:xfrm>
        </p:spPr>
        <p:txBody>
          <a:bodyPr/>
          <a:lstStyle/>
          <a:p>
            <a:r>
              <a:rPr lang="de-DE" dirty="0" smtClean="0"/>
              <a:t>Audio Signal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163" y="1358900"/>
            <a:ext cx="7721413" cy="4351338"/>
          </a:xfrm>
        </p:spPr>
      </p:pic>
      <p:sp>
        <p:nvSpPr>
          <p:cNvPr id="10" name="Textfeld 9"/>
          <p:cNvSpPr txBox="1"/>
          <p:nvPr/>
        </p:nvSpPr>
        <p:spPr>
          <a:xfrm>
            <a:off x="6334124" y="1695450"/>
            <a:ext cx="2562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Summe sehr vieler Schwingungen unterschiedlicher Frequenzen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Schwer zu verstehen und zu analysieren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31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Audio Spektrum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01775"/>
            <a:ext cx="4935545" cy="4351338"/>
          </a:xfrm>
        </p:spPr>
      </p:pic>
      <p:sp>
        <p:nvSpPr>
          <p:cNvPr id="7" name="Textfeld 6"/>
          <p:cNvSpPr txBox="1"/>
          <p:nvPr/>
        </p:nvSpPr>
        <p:spPr>
          <a:xfrm>
            <a:off x="6029325" y="1724025"/>
            <a:ext cx="297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dirty="0" smtClean="0"/>
              <a:t>Grafische Darstellung der Fourier Transformation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Ermöglicht einen anderen Blickwinkel auf die selben Daten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 smtClean="0"/>
              <a:t>Gut geeignet um Hochfrequente Signale hervorzuheben</a:t>
            </a:r>
          </a:p>
        </p:txBody>
      </p:sp>
    </p:spTree>
    <p:extLst>
      <p:ext uri="{BB962C8B-B14F-4D97-AF65-F5344CB8AC3E}">
        <p14:creationId xmlns:p14="http://schemas.microsoft.com/office/powerpoint/2010/main" val="27203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Demonstration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Vorstellung eines live </a:t>
            </a:r>
            <a:r>
              <a:rPr lang="de-DE" dirty="0" err="1" smtClean="0"/>
              <a:t>Spektograms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Analyse von </a:t>
            </a:r>
            <a:r>
              <a:rPr lang="de-DE" dirty="0" err="1" smtClean="0"/>
              <a:t>Quietnet</a:t>
            </a:r>
            <a:r>
              <a:rPr lang="de-DE" dirty="0" smtClean="0"/>
              <a:t>: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://quiet.github.io/quiet-js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>
                <a:hlinkClick r:id="rId4"/>
              </a:rPr>
              <a:t>Weitere Möglichkeit der </a:t>
            </a:r>
            <a:r>
              <a:rPr lang="de-DE" dirty="0" err="1" smtClean="0">
                <a:hlinkClick r:id="rId4"/>
              </a:rPr>
              <a:t>Stegranographie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4806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9B73514-C8FE-5147-AFB2-AB98345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825CBCE2-F8CA-BF42-A98C-81284B90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Steganalyse bezeichnet die Disziplin Veränderungen in einem Medium zu erkennen und ggf. zu extrahieren</a:t>
            </a:r>
          </a:p>
          <a:p>
            <a:r>
              <a:rPr lang="de-DE" dirty="0"/>
              <a:t>Angriffe auf Bilder als Medium: </a:t>
            </a:r>
          </a:p>
          <a:p>
            <a:pPr lvl="1"/>
            <a:r>
              <a:rPr lang="de-DE" dirty="0"/>
              <a:t>Visueller Angriff (Sichtbarmachung eines Musters)</a:t>
            </a:r>
          </a:p>
          <a:p>
            <a:pPr lvl="1"/>
            <a:r>
              <a:rPr lang="de-DE" dirty="0" err="1"/>
              <a:t>Histrogramm</a:t>
            </a:r>
            <a:r>
              <a:rPr lang="de-DE" dirty="0"/>
              <a:t>-Angriff(Prüfung auf hohe Varianz bei häufig   vorkommenden Pixel-Werten)</a:t>
            </a:r>
          </a:p>
          <a:p>
            <a:r>
              <a:rPr lang="de-DE" dirty="0"/>
              <a:t>Anfälligkeit für diese Angriffe kann verringert werden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4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Erläuterung eines </a:t>
            </a:r>
            <a:r>
              <a:rPr lang="de-DE" b="1"/>
              <a:t>Histogrammes</a:t>
            </a:r>
            <a:endParaRPr lang="de-DE" b="1" dirty="0"/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dem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xmlns="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0DDD88BF-4B15-EA4F-869A-3AE2FCB94BEE}"/>
              </a:ext>
            </a:extLst>
          </p:cNvPr>
          <p:cNvSpPr txBox="1"/>
          <p:nvPr/>
        </p:nvSpPr>
        <p:spPr>
          <a:xfrm>
            <a:off x="2134114" y="5746710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xmlns="" id="{996B8E66-EB80-4046-B1D3-2A8A27D4AF81}"/>
              </a:ext>
            </a:extLst>
          </p:cNvPr>
          <p:cNvSpPr txBox="1"/>
          <p:nvPr/>
        </p:nvSpPr>
        <p:spPr>
          <a:xfrm>
            <a:off x="4770159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C31BDB9C-ED94-FE44-9B14-61EBB505763D}"/>
              </a:ext>
            </a:extLst>
          </p:cNvPr>
          <p:cNvSpPr txBox="1"/>
          <p:nvPr/>
        </p:nvSpPr>
        <p:spPr>
          <a:xfrm>
            <a:off x="528019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08009A08-F71A-B24B-BA56-342A61F39C47}"/>
              </a:ext>
            </a:extLst>
          </p:cNvPr>
          <p:cNvSpPr txBox="1"/>
          <p:nvPr/>
        </p:nvSpPr>
        <p:spPr>
          <a:xfrm>
            <a:off x="5790233" y="574112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915D8EC2-8944-8943-9698-A52095767976}"/>
              </a:ext>
            </a:extLst>
          </p:cNvPr>
          <p:cNvSpPr txBox="1"/>
          <p:nvPr/>
        </p:nvSpPr>
        <p:spPr>
          <a:xfrm>
            <a:off x="632897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" y="2789537"/>
            <a:ext cx="2989498" cy="19889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96" y="2789537"/>
            <a:ext cx="2752898" cy="198898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09" y="2789537"/>
            <a:ext cx="2990491" cy="19889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532</Words>
  <Application>Microsoft Office PowerPoint</Application>
  <PresentationFormat>Bildschirmpräsentation (4:3)</PresentationFormat>
  <Paragraphs>123</Paragraphs>
  <Slides>19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Audio Signal</vt:lpstr>
      <vt:lpstr>Audio Spektrum</vt:lpstr>
      <vt:lpstr>Demonstration</vt:lpstr>
      <vt:lpstr>Zusammenfassung</vt:lpstr>
      <vt:lpstr>Fragen oder Anmerkungen?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Windows-Benutzer</cp:lastModifiedBy>
  <cp:revision>149</cp:revision>
  <cp:lastPrinted>2018-11-12T14:04:00Z</cp:lastPrinted>
  <dcterms:created xsi:type="dcterms:W3CDTF">2018-03-29T13:45:31Z</dcterms:created>
  <dcterms:modified xsi:type="dcterms:W3CDTF">2019-01-15T01:45:53Z</dcterms:modified>
</cp:coreProperties>
</file>